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2" r:id="rId5"/>
    <p:sldId id="261" r:id="rId6"/>
    <p:sldId id="260" r:id="rId7"/>
    <p:sldId id="265" r:id="rId8"/>
    <p:sldId id="264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4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Títu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ço Reservado para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DEBE-ABD5-4464-BDE9-F951ECA37C03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0FA621-61E0-4BB3-8389-0B82F10CE232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DEBE-ABD5-4464-BDE9-F951ECA37C03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A621-61E0-4BB3-8389-0B82F10CE2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DEBE-ABD5-4464-BDE9-F951ECA37C03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A621-61E0-4BB3-8389-0B82F10CE2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042DEBE-ABD5-4464-BDE9-F951ECA37C03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60FA621-61E0-4BB3-8389-0B82F10CE232}" type="slidenum">
              <a:rPr lang="pt-BR" smtClean="0"/>
              <a:t>‹nº›</a:t>
            </a:fld>
            <a:endParaRPr lang="pt-BR"/>
          </a:p>
        </p:txBody>
      </p:sp>
      <p:sp>
        <p:nvSpPr>
          <p:cNvPr id="16" name="Espaço Reservado para Rodapé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DEBE-ABD5-4464-BDE9-F951ECA37C03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A621-61E0-4BB3-8389-0B82F10CE232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DEBE-ABD5-4464-BDE9-F951ECA37C03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A621-61E0-4BB3-8389-0B82F10CE232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A621-61E0-4BB3-8389-0B82F10CE232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DEBE-ABD5-4464-BDE9-F951ECA37C03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2" name="Espaço Reservado para Conteúd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34" name="Espaço Reservado para Conteúd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cxnSp>
        <p:nvCxnSpPr>
          <p:cNvPr id="10" name="Conector reto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DEBE-ABD5-4464-BDE9-F951ECA37C03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A621-61E0-4BB3-8389-0B82F10CE232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DEBE-ABD5-4464-BDE9-F951ECA37C03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A621-61E0-4BB3-8389-0B82F10CE2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ço Reservado para Conteúd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1" name="Títu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042DEBE-ABD5-4464-BDE9-F951ECA37C03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60FA621-61E0-4BB3-8389-0B82F10CE23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DEBE-ABD5-4464-BDE9-F951ECA37C03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0FA621-61E0-4BB3-8389-0B82F10CE23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042DEBE-ABD5-4464-BDE9-F951ECA37C03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60FA621-61E0-4BB3-8389-0B82F10CE232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Aula 3 - </a:t>
            </a:r>
            <a:r>
              <a:rPr lang="pt-BR" dirty="0" err="1" smtClean="0"/>
              <a:t>Pteridófitas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Biologia - Botânica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9693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 descr="C:\Users\Home\Desktop\dasfsgasdgh\00000034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0"/>
            <a:ext cx="4166217" cy="3280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Home\Desktop\dasfsgasdgh\composição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280485"/>
            <a:ext cx="5256584" cy="3499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14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Home\Desktop\dasfsgasdgh\embr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04664"/>
            <a:ext cx="6480720" cy="6009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671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3074" name="Picture 2" descr="C:\Users\Home\Desktop\dasfsgasdgh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764704"/>
            <a:ext cx="3640164" cy="506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Home\Desktop\dasfsgasdgh\000000345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64623"/>
            <a:ext cx="4851376" cy="3336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Home\Desktop\dasfsgasdgh\000000345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468" y="3717032"/>
            <a:ext cx="3096344" cy="3012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659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098" name="Picture 2" descr="C:\Users\Home\Desktop\dasfsgasdgh\1497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16633"/>
            <a:ext cx="4320479" cy="3240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Home\Desktop\dasfsgasdgh\pterophyta_pteridofita_samambaia_sor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465005"/>
            <a:ext cx="4752528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100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122" name="Picture 2" descr="C:\Users\Home\Desktop\dasfsgasdgh\Megalastrum connexum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6672"/>
            <a:ext cx="7704856" cy="5778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556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6146" name="Picture 2" descr="C:\Users\Home\Desktop\dasfsgasdgh\1ciclopter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25" y="258762"/>
            <a:ext cx="8751800" cy="5834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1408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7170" name="Picture 2" descr="C:\Users\Home\Desktop\dasfsgasdgh\reprodupteridofit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7813659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12503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</TotalTime>
  <Words>7</Words>
  <Application>Microsoft Office PowerPoint</Application>
  <PresentationFormat>Apresentação na tela (4:3)</PresentationFormat>
  <Paragraphs>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Papel</vt:lpstr>
      <vt:lpstr>Biologia - Botânica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Biologia - Botânica</dc:title>
  <dc:creator>Home</dc:creator>
  <cp:lastModifiedBy>Home</cp:lastModifiedBy>
  <cp:revision>1</cp:revision>
  <dcterms:created xsi:type="dcterms:W3CDTF">2014-04-03T15:11:08Z</dcterms:created>
  <dcterms:modified xsi:type="dcterms:W3CDTF">2014-04-03T15:16:47Z</dcterms:modified>
</cp:coreProperties>
</file>